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08EC-0641-4DAC-AA73-AC7E824C2EFF}" type="datetimeFigureOut">
              <a:rPr lang="es-MX" smtClean="0"/>
              <a:t>12/09/2013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2CD7-4ED0-49F5-92AB-A5911F7E6C5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allfons.ru-46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9264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 rot="10800000">
            <a:off x="0" y="3000372"/>
            <a:ext cx="9144000" cy="314327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22</cp:revision>
  <dcterms:created xsi:type="dcterms:W3CDTF">2013-09-12T18:57:56Z</dcterms:created>
  <dcterms:modified xsi:type="dcterms:W3CDTF">2013-09-12T22:29:04Z</dcterms:modified>
</cp:coreProperties>
</file>