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8" d="100"/>
          <a:sy n="98" d="100"/>
        </p:scale>
        <p:origin x="-918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81E0-C019-4168-811B-F6867F7DCAD7}" type="datetimeFigureOut">
              <a:rPr lang="es-MX" smtClean="0"/>
              <a:t>29/04/2014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589A-A37C-43AB-A266-5B4D5FAADA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4782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81E0-C019-4168-811B-F6867F7DCAD7}" type="datetimeFigureOut">
              <a:rPr lang="es-MX" smtClean="0"/>
              <a:t>29/04/2014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589A-A37C-43AB-A266-5B4D5FAADA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7249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81E0-C019-4168-811B-F6867F7DCAD7}" type="datetimeFigureOut">
              <a:rPr lang="es-MX" smtClean="0"/>
              <a:t>29/04/2014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589A-A37C-43AB-A266-5B4D5FAADA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268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81E0-C019-4168-811B-F6867F7DCAD7}" type="datetimeFigureOut">
              <a:rPr lang="es-MX" smtClean="0"/>
              <a:t>29/04/2014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589A-A37C-43AB-A266-5B4D5FAADA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3868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81E0-C019-4168-811B-F6867F7DCAD7}" type="datetimeFigureOut">
              <a:rPr lang="es-MX" smtClean="0"/>
              <a:t>29/04/2014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589A-A37C-43AB-A266-5B4D5FAADA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1684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81E0-C019-4168-811B-F6867F7DCAD7}" type="datetimeFigureOut">
              <a:rPr lang="es-MX" smtClean="0"/>
              <a:t>29/04/2014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589A-A37C-43AB-A266-5B4D5FAADA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144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81E0-C019-4168-811B-F6867F7DCAD7}" type="datetimeFigureOut">
              <a:rPr lang="es-MX" smtClean="0"/>
              <a:t>29/04/2014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589A-A37C-43AB-A266-5B4D5FAADA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6311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81E0-C019-4168-811B-F6867F7DCAD7}" type="datetimeFigureOut">
              <a:rPr lang="es-MX" smtClean="0"/>
              <a:t>29/04/2014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589A-A37C-43AB-A266-5B4D5FAADA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519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81E0-C019-4168-811B-F6867F7DCAD7}" type="datetimeFigureOut">
              <a:rPr lang="es-MX" smtClean="0"/>
              <a:t>29/04/2014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589A-A37C-43AB-A266-5B4D5FAADA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097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81E0-C019-4168-811B-F6867F7DCAD7}" type="datetimeFigureOut">
              <a:rPr lang="es-MX" smtClean="0"/>
              <a:t>29/04/2014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589A-A37C-43AB-A266-5B4D5FAADA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8760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81E0-C019-4168-811B-F6867F7DCAD7}" type="datetimeFigureOut">
              <a:rPr lang="es-MX" smtClean="0"/>
              <a:t>29/04/2014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589A-A37C-43AB-A266-5B4D5FAADA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887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781E0-C019-4168-811B-F6867F7DCAD7}" type="datetimeFigureOut">
              <a:rPr lang="es-MX" smtClean="0"/>
              <a:t>29/04/2014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C589A-A37C-43AB-A266-5B4D5FAADA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750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Pentágono regular"/>
          <p:cNvSpPr/>
          <p:nvPr/>
        </p:nvSpPr>
        <p:spPr>
          <a:xfrm>
            <a:off x="971600" y="1844824"/>
            <a:ext cx="2664296" cy="3600400"/>
          </a:xfrm>
          <a:prstGeom prst="pentag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Pentágono regular"/>
          <p:cNvSpPr/>
          <p:nvPr/>
        </p:nvSpPr>
        <p:spPr>
          <a:xfrm>
            <a:off x="5940152" y="1844825"/>
            <a:ext cx="2664296" cy="3600400"/>
          </a:xfrm>
          <a:prstGeom prst="pentag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19" name="18 Grupo"/>
          <p:cNvGrpSpPr/>
          <p:nvPr/>
        </p:nvGrpSpPr>
        <p:grpSpPr>
          <a:xfrm>
            <a:off x="3440052" y="1852387"/>
            <a:ext cx="2714703" cy="3605806"/>
            <a:chOff x="-5653136" y="1191346"/>
            <a:chExt cx="2714703" cy="3605806"/>
          </a:xfrm>
        </p:grpSpPr>
        <p:pic>
          <p:nvPicPr>
            <p:cNvPr id="16" name="15 Imagen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5653136" y="1197766"/>
              <a:ext cx="2714703" cy="3599386"/>
            </a:xfrm>
            <a:prstGeom prst="rect">
              <a:avLst/>
            </a:prstGeom>
          </p:spPr>
        </p:pic>
        <p:sp>
          <p:nvSpPr>
            <p:cNvPr id="5" name="4 Pentágono regular"/>
            <p:cNvSpPr/>
            <p:nvPr/>
          </p:nvSpPr>
          <p:spPr>
            <a:xfrm rot="10800000">
              <a:off x="-5653136" y="1191346"/>
              <a:ext cx="2664296" cy="3600400"/>
            </a:xfrm>
            <a:prstGeom prst="pentagon">
              <a:avLst/>
            </a:prstGeom>
            <a:noFill/>
            <a:ln w="762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5940152" y="1858807"/>
            <a:ext cx="2664296" cy="3605807"/>
            <a:chOff x="-3204864" y="1191345"/>
            <a:chExt cx="2664296" cy="3605807"/>
          </a:xfrm>
        </p:grpSpPr>
        <p:pic>
          <p:nvPicPr>
            <p:cNvPr id="1028" name="Picture 4" descr="C:\Users\TORETTO\Desktop\CENTRODERECHO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204864" y="1196752"/>
              <a:ext cx="2664296" cy="3600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19 Pentágono regular"/>
            <p:cNvSpPr/>
            <p:nvPr/>
          </p:nvSpPr>
          <p:spPr>
            <a:xfrm>
              <a:off x="-3204864" y="1191345"/>
              <a:ext cx="2664296" cy="3600400"/>
            </a:xfrm>
            <a:prstGeom prst="pentagon">
              <a:avLst/>
            </a:prstGeom>
            <a:noFill/>
            <a:ln w="762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8" name="17 Grupo"/>
          <p:cNvGrpSpPr/>
          <p:nvPr/>
        </p:nvGrpSpPr>
        <p:grpSpPr>
          <a:xfrm>
            <a:off x="971600" y="1837263"/>
            <a:ext cx="2664297" cy="3615524"/>
            <a:chOff x="-8125770" y="1191345"/>
            <a:chExt cx="2664297" cy="3615524"/>
          </a:xfrm>
        </p:grpSpPr>
        <p:pic>
          <p:nvPicPr>
            <p:cNvPr id="1027" name="Picture 3" descr="C:\Users\TORETTO\Desktop\CENTOIZQUIERDA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8125769" y="1191345"/>
              <a:ext cx="2664296" cy="36155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20 Pentágono regular"/>
            <p:cNvSpPr/>
            <p:nvPr/>
          </p:nvSpPr>
          <p:spPr>
            <a:xfrm>
              <a:off x="-8125770" y="1206469"/>
              <a:ext cx="2664296" cy="3600400"/>
            </a:xfrm>
            <a:prstGeom prst="pentagon">
              <a:avLst/>
            </a:prstGeom>
            <a:noFill/>
            <a:ln w="762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2" name="21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7" y="2060848"/>
            <a:ext cx="2304255" cy="230425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35399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5592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TORETTO</dc:creator>
  <cp:lastModifiedBy>TORETTO</cp:lastModifiedBy>
  <cp:revision>9</cp:revision>
  <dcterms:created xsi:type="dcterms:W3CDTF">2014-04-25T18:40:10Z</dcterms:created>
  <dcterms:modified xsi:type="dcterms:W3CDTF">2014-04-29T15:57:30Z</dcterms:modified>
</cp:coreProperties>
</file>